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78DC-BF9C-0988-DCD0-417AD6425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4BF6A-CDD8-5E4B-BA6F-87EA0A812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CE2BB-1EEC-3FAD-6DE0-18CFB1A5C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B4AC-858A-41B1-9518-6822DB8D88BB}" type="datetimeFigureOut">
              <a:rPr lang="en-IE" smtClean="0"/>
              <a:t>03/09/2023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4C387-A202-17D3-2C6F-C7F4F7A39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AFE1C-8EB2-FD21-B030-AD95DB55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4F0D-80AD-4E9E-A14A-AC1D5FD63F5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354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8AE0-0E28-DB14-45DB-68D497AD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FD89B-5A52-CA53-606B-985D277D7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107C2-D230-4FDA-D40D-6EBC1AD09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B4AC-858A-41B1-9518-6822DB8D88BB}" type="datetimeFigureOut">
              <a:rPr lang="en-IE" smtClean="0"/>
              <a:t>03/09/2023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F712A-BF42-65F5-5D6B-001C2673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0CD72-0AFE-1B19-EDF4-41237A690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4F0D-80AD-4E9E-A14A-AC1D5FD63F5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178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30AFC4-0A06-56B0-74D9-228311CCCF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C2D69D-7222-3200-DFC2-DCA817CB9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640DC-84A7-7F9B-9DC3-AEADE8191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B4AC-858A-41B1-9518-6822DB8D88BB}" type="datetimeFigureOut">
              <a:rPr lang="en-IE" smtClean="0"/>
              <a:t>03/09/2023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0D858-FF76-C2C1-B2BE-38F1A0C7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E4C9B-6EDD-1417-D1A2-195C414D0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4F0D-80AD-4E9E-A14A-AC1D5FD63F5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939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6120-92F8-60F4-0F2D-8468C0EE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6CEA3-D181-7E64-D9D6-4B3076E58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87A82-3729-6412-D6FC-2795F9355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B4AC-858A-41B1-9518-6822DB8D88BB}" type="datetimeFigureOut">
              <a:rPr lang="en-IE" smtClean="0"/>
              <a:t>03/09/2023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C3C84-C96A-AADF-68DB-12691E01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74033-3249-9816-A4F3-C4E96C9C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4F0D-80AD-4E9E-A14A-AC1D5FD63F5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3257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0EEF4-11F5-1831-B6A3-21E2B5DA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279A4-F0B2-D337-5CD7-5304C639D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65FB5-53AF-6C44-CA7B-7822755B6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B4AC-858A-41B1-9518-6822DB8D88BB}" type="datetimeFigureOut">
              <a:rPr lang="en-IE" smtClean="0"/>
              <a:t>03/09/2023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1674F-8471-D33E-E2C6-ABCC1B514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6C337-1768-6A6C-706D-A9C51E76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4F0D-80AD-4E9E-A14A-AC1D5FD63F5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6714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0D6C-87E6-C19A-E7A7-BF69CED4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A93A3-AE5B-D44A-0B78-02F3A0E96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B1FBC-87B8-B3C3-C178-89798E59E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045E4-5821-5062-BE86-2BA331958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B4AC-858A-41B1-9518-6822DB8D88BB}" type="datetimeFigureOut">
              <a:rPr lang="en-IE" smtClean="0"/>
              <a:t>03/09/2023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FC71E-9B7F-E8D5-8ED0-4FA4B9764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23E46-654A-A747-DF5E-4A0EBA51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4F0D-80AD-4E9E-A14A-AC1D5FD63F5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1315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E2CC-2468-14CD-5CCB-A67E0050B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DB1FB-2756-DA96-8747-E2BA67AC0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8E67A-3ECC-D720-989C-3EF6427F7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6361F4-C074-AE55-D76B-00709DFAA9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AF2327-D0AD-8501-73E0-1C46D7508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521D0B-65E5-C3DF-8095-18FAC5CA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B4AC-858A-41B1-9518-6822DB8D88BB}" type="datetimeFigureOut">
              <a:rPr lang="en-IE" smtClean="0"/>
              <a:t>03/09/2023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EC8B1F-95D6-A52D-C828-D0D95AD29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503BD0-4338-8F52-EE71-BDC097FB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4F0D-80AD-4E9E-A14A-AC1D5FD63F5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798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99E8-4437-6632-1BB7-C6F7D4257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B14736-3E6C-170E-7DA7-4341E2CB8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B4AC-858A-41B1-9518-6822DB8D88BB}" type="datetimeFigureOut">
              <a:rPr lang="en-IE" smtClean="0"/>
              <a:t>03/09/2023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2DFCF-DC50-117F-AFC4-59454E1B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530D8-ADD8-29D8-143C-23794F6D2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4F0D-80AD-4E9E-A14A-AC1D5FD63F5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9007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5AD56D-261F-4231-B79F-64D27DA38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B4AC-858A-41B1-9518-6822DB8D88BB}" type="datetimeFigureOut">
              <a:rPr lang="en-IE" smtClean="0"/>
              <a:t>03/09/2023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C515DB-B27C-29FB-FBC9-90AE7D1B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17C09-D947-0242-1459-EEB3AAB2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4F0D-80AD-4E9E-A14A-AC1D5FD63F5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77339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90C7-DDE2-A203-02A4-C2187B9C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D6399-B0C9-B89E-92B4-7BABBCF7A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91328-4271-6E8D-BCAA-A70006637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06141-A839-A2C0-CA3E-112D4DCFA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B4AC-858A-41B1-9518-6822DB8D88BB}" type="datetimeFigureOut">
              <a:rPr lang="en-IE" smtClean="0"/>
              <a:t>03/09/2023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6A8B9-B26F-0B74-E130-3DC6F89C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101C0-3F7E-5FAE-3A68-39D9DC76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4F0D-80AD-4E9E-A14A-AC1D5FD63F5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47788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7C7AA-0E45-4711-9C76-13FCD7DA6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C3FD02-4EBD-0A07-D5FC-CDED20D5D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BD1CA-0DD5-4A5A-675B-2FE6BD450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FA7D9-9361-7AC1-7D55-165543A7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B4AC-858A-41B1-9518-6822DB8D88BB}" type="datetimeFigureOut">
              <a:rPr lang="en-IE" smtClean="0"/>
              <a:t>03/09/2023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FE9EC-7562-756F-4190-2CF829EE7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508F0-F76C-B4C1-D5DE-B8CDCB0D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4F0D-80AD-4E9E-A14A-AC1D5FD63F5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83443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DDC46-4CC8-E85E-50A0-E4C55FF1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CCF2C-9669-FF80-39F9-901592305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D58FC-CA48-ED1D-9FA2-457BF2640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0B4AC-858A-41B1-9518-6822DB8D88BB}" type="datetimeFigureOut">
              <a:rPr lang="en-IE" smtClean="0"/>
              <a:t>03/09/2023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FD59E-14E6-03EE-D2FC-72295BD23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85E63-CF4A-F610-B4A2-0E9B12E3F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B4F0D-80AD-4E9E-A14A-AC1D5FD63F5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394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42C39-9AAE-D428-7F88-F455E3ADF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GB" sz="8000" b="1"/>
              <a:t>The Crystal Mines</a:t>
            </a:r>
            <a:endParaRPr lang="en-IE" sz="80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8C841-FAF9-0479-1091-F95470B01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r>
              <a:rPr lang="en-GB" dirty="0"/>
              <a:t>4</a:t>
            </a:r>
            <a:r>
              <a:rPr lang="en-GB" baseline="30000" dirty="0"/>
              <a:t>th</a:t>
            </a:r>
            <a:r>
              <a:rPr lang="en-GB" dirty="0"/>
              <a:t> year project</a:t>
            </a:r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749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FDDC1-944A-EF75-D587-A7898B260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/>
              <a:t>Technologies</a:t>
            </a:r>
            <a:endParaRPr lang="en-IE" sz="5400" b="1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751AA-4BFF-849A-30A0-C0F2D8B86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/>
              <a:t>Unity Engine Version 2020.3.20f1</a:t>
            </a:r>
          </a:p>
          <a:p>
            <a:r>
              <a:rPr lang="en-GB" sz="2200"/>
              <a:t>Visual studio code</a:t>
            </a:r>
            <a:endParaRPr lang="en-IE" sz="2200"/>
          </a:p>
          <a:p>
            <a:r>
              <a:rPr lang="en-IE" sz="2200"/>
              <a:t>Trello &amp; Journaling</a:t>
            </a:r>
          </a:p>
        </p:txBody>
      </p:sp>
    </p:spTree>
    <p:extLst>
      <p:ext uri="{BB962C8B-B14F-4D97-AF65-F5344CB8AC3E}">
        <p14:creationId xmlns:p14="http://schemas.microsoft.com/office/powerpoint/2010/main" val="2404449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DA3DB-8003-6020-6A96-9AFE23E89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Functionality / Requirements</a:t>
            </a:r>
            <a:endParaRPr lang="en-IE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259DF-F2E0-E904-1CBD-43225BA83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96" y="1347581"/>
            <a:ext cx="4640104" cy="2417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B1B8F-7EBE-3481-9832-4B25B99B5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288" y="3942943"/>
            <a:ext cx="5896798" cy="2915057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8FA75D7-1043-D9BA-00A5-8862A8A00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3465" y="1433189"/>
            <a:ext cx="5697823" cy="2767254"/>
          </a:xfrm>
        </p:spPr>
      </p:pic>
    </p:spTree>
    <p:extLst>
      <p:ext uri="{BB962C8B-B14F-4D97-AF65-F5344CB8AC3E}">
        <p14:creationId xmlns:p14="http://schemas.microsoft.com/office/powerpoint/2010/main" val="3403457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C04255-1BAD-4624-4F56-62BF1E02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Survey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3CDCD6-B263-0139-1218-35C4F179C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34" y="3531588"/>
            <a:ext cx="5828261" cy="2198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85F08-E4FF-2760-7197-78FB47D3D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30" y="3820805"/>
            <a:ext cx="5828261" cy="186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76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B4E769-C183-07F1-27F1-DEF1B54D1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" r="4643" b="-3"/>
          <a:stretch/>
        </p:blipFill>
        <p:spPr>
          <a:xfrm>
            <a:off x="720596" y="1143000"/>
            <a:ext cx="5294716" cy="260792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DD21A5E-AE82-0C51-59D6-05E96BC20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92" t="-45830" r="9234" b="52786"/>
          <a:stretch/>
        </p:blipFill>
        <p:spPr>
          <a:xfrm>
            <a:off x="655950" y="2277939"/>
            <a:ext cx="5294715" cy="34260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A6AF8A-F7A9-6FCE-09AF-3E7D5AC211C5}"/>
              </a:ext>
            </a:extLst>
          </p:cNvPr>
          <p:cNvSpPr txBox="1"/>
          <p:nvPr/>
        </p:nvSpPr>
        <p:spPr>
          <a:xfrm>
            <a:off x="6612835" y="1143000"/>
            <a:ext cx="45985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Implemented Requirements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Satisfying movement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Health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Sword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Story progression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Enemies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2 Different Areas to Explore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Pleasing Haptics (can be improved)</a:t>
            </a:r>
          </a:p>
        </p:txBody>
      </p:sp>
    </p:spTree>
    <p:extLst>
      <p:ext uri="{BB962C8B-B14F-4D97-AF65-F5344CB8AC3E}">
        <p14:creationId xmlns:p14="http://schemas.microsoft.com/office/powerpoint/2010/main" val="262288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AA7AE-F76D-52A3-A6DC-7EB43A986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Design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993EF1-13CF-4C20-A27E-2130DBCF5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76597"/>
            <a:ext cx="6780700" cy="510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03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AA7AE-F76D-52A3-A6DC-7EB43A986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147FF-8918-6C3F-89AF-F67002DE6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001" y="643466"/>
            <a:ext cx="602333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8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AA7AE-F76D-52A3-A6DC-7EB43A986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4259E-01AF-A648-71DE-488968A66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721" y="643466"/>
            <a:ext cx="598789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98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08F9D-258A-6E5C-C821-85ED4CB1A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 b="1"/>
              <a:t>Feature Testing</a:t>
            </a:r>
            <a:endParaRPr lang="en-IE" sz="5400" b="1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99E40-18A4-464B-5A82-F521867B4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b="1"/>
              <a:t>Bugs </a:t>
            </a:r>
          </a:p>
          <a:p>
            <a:pPr marL="0" indent="0">
              <a:buNone/>
            </a:pPr>
            <a:r>
              <a:rPr lang="en-IE" sz="2200"/>
              <a:t>Interact </a:t>
            </a:r>
          </a:p>
          <a:p>
            <a:r>
              <a:rPr lang="en-IE" sz="2200"/>
              <a:t>If the interact button is pressed quickly the typing will type over itself and jumble the words.</a:t>
            </a:r>
          </a:p>
          <a:p>
            <a:pPr marL="0" indent="0">
              <a:buNone/>
            </a:pPr>
            <a:r>
              <a:rPr lang="en-IE" sz="2200"/>
              <a:t>Main Menu – Video Menu Resolution Dropdown</a:t>
            </a:r>
          </a:p>
          <a:p>
            <a:r>
              <a:rPr lang="en-IE" sz="2200"/>
              <a:t>This will change it to the lowest resolution. The pause menu resolution dropdown works normally.</a:t>
            </a:r>
          </a:p>
          <a:p>
            <a:pPr marL="0" indent="0">
              <a:buNone/>
            </a:pPr>
            <a:r>
              <a:rPr lang="en-IE" sz="2200"/>
              <a:t>Player Dash</a:t>
            </a:r>
          </a:p>
          <a:p>
            <a:r>
              <a:rPr lang="en-IE" sz="2200"/>
              <a:t>Can Dash through some walls if the player jumps as the dash is in progress.</a:t>
            </a:r>
          </a:p>
        </p:txBody>
      </p:sp>
    </p:spTree>
    <p:extLst>
      <p:ext uri="{BB962C8B-B14F-4D97-AF65-F5344CB8AC3E}">
        <p14:creationId xmlns:p14="http://schemas.microsoft.com/office/powerpoint/2010/main" val="2505298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7D4F8-478F-44E3-9BF5-B7508969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 b="1"/>
              <a:t>Usability Testing</a:t>
            </a:r>
            <a:endParaRPr lang="en-IE" sz="5400" b="1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5A666-7F5A-47D8-292F-19D84B358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4 participants with varying degrees of experience tested the game</a:t>
            </a:r>
            <a:endParaRPr lang="en-IE" sz="2200" dirty="0"/>
          </a:p>
          <a:p>
            <a:endParaRPr lang="en-GB" sz="2200" dirty="0"/>
          </a:p>
          <a:p>
            <a:pPr marL="0" indent="0">
              <a:buNone/>
            </a:pPr>
            <a:r>
              <a:rPr lang="en-GB" sz="2200" b="1" dirty="0"/>
              <a:t>Feedback</a:t>
            </a:r>
          </a:p>
          <a:p>
            <a:r>
              <a:rPr lang="en-GB" sz="2200" dirty="0"/>
              <a:t>Add knockback to attacks</a:t>
            </a:r>
          </a:p>
          <a:p>
            <a:r>
              <a:rPr lang="en-GB" sz="2200" dirty="0"/>
              <a:t>Add more range to the attack</a:t>
            </a:r>
          </a:p>
          <a:p>
            <a:r>
              <a:rPr lang="en-GB" sz="2200" dirty="0"/>
              <a:t>Movement is good</a:t>
            </a:r>
          </a:p>
          <a:p>
            <a:r>
              <a:rPr lang="en-GB" sz="2200" dirty="0"/>
              <a:t>Explain how to interact with NPCs</a:t>
            </a:r>
          </a:p>
          <a:p>
            <a:r>
              <a:rPr lang="en-GB" sz="2200" dirty="0"/>
              <a:t>Explain how to attack</a:t>
            </a:r>
          </a:p>
          <a:p>
            <a:r>
              <a:rPr lang="en-GB" sz="2200" dirty="0"/>
              <a:t>Explain how to dash</a:t>
            </a:r>
          </a:p>
          <a:p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11093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E7875-9148-2F62-19A3-125E9C3F8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 b="1"/>
              <a:t>Introduction</a:t>
            </a:r>
            <a:endParaRPr lang="en-IE" sz="5400" b="1"/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7F6E7-D198-3823-701C-D19021E46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GB" sz="2200"/>
              <a:t>The Crystal Mines is a 2D Metroidvania game which has a beautiful environment and multiple powerups the player can use to explore &amp; fight off enemies.</a:t>
            </a:r>
          </a:p>
          <a:p>
            <a:endParaRPr lang="en-IE" sz="2200"/>
          </a:p>
        </p:txBody>
      </p:sp>
    </p:spTree>
    <p:extLst>
      <p:ext uri="{BB962C8B-B14F-4D97-AF65-F5344CB8AC3E}">
        <p14:creationId xmlns:p14="http://schemas.microsoft.com/office/powerpoint/2010/main" val="4249855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2822C-BE5C-19C5-151B-524BD6BA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GB" sz="5400" b="1"/>
              <a:t>Research</a:t>
            </a:r>
            <a:endParaRPr lang="en-IE" sz="54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B7A9EF-405D-ED12-4611-4067DE082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06" y="404204"/>
            <a:ext cx="5058414" cy="6049591"/>
          </a:xfrm>
          <a:prstGeom prst="rect">
            <a:avLst/>
          </a:pr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C9D9A-4A6A-9EB2-4DDB-A882423A4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GB" sz="2200"/>
              <a:t>Inheritance</a:t>
            </a:r>
          </a:p>
          <a:p>
            <a:endParaRPr lang="en-IE" sz="2200"/>
          </a:p>
        </p:txBody>
      </p:sp>
    </p:spTree>
    <p:extLst>
      <p:ext uri="{BB962C8B-B14F-4D97-AF65-F5344CB8AC3E}">
        <p14:creationId xmlns:p14="http://schemas.microsoft.com/office/powerpoint/2010/main" val="231721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47A3059-69F2-4E12-ACD8-A5FE28191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2822C-BE5C-19C5-151B-524BD6BA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654" y="991443"/>
            <a:ext cx="4603001" cy="1087819"/>
          </a:xfrm>
        </p:spPr>
        <p:txBody>
          <a:bodyPr anchor="b">
            <a:normAutofit/>
          </a:bodyPr>
          <a:lstStyle/>
          <a:p>
            <a:r>
              <a:rPr lang="en-GB" sz="3400" b="1"/>
              <a:t>Research</a:t>
            </a:r>
            <a:endParaRPr lang="en-IE" sz="34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0AD32-5C1D-3DA3-BCC3-1EB9F73B2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" y="1101171"/>
            <a:ext cx="7076190" cy="55017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83398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55" y="2285541"/>
            <a:ext cx="4526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C9D9A-4A6A-9EB2-4DDB-A882423A4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654" y="2684095"/>
            <a:ext cx="4603001" cy="3492868"/>
          </a:xfrm>
        </p:spPr>
        <p:txBody>
          <a:bodyPr>
            <a:normAutofit/>
          </a:bodyPr>
          <a:lstStyle/>
          <a:p>
            <a:r>
              <a:rPr lang="en-GB" sz="1800"/>
              <a:t>Inheritance</a:t>
            </a:r>
          </a:p>
          <a:p>
            <a:endParaRPr lang="en-IE" sz="1800"/>
          </a:p>
        </p:txBody>
      </p:sp>
    </p:spTree>
    <p:extLst>
      <p:ext uri="{BB962C8B-B14F-4D97-AF65-F5344CB8AC3E}">
        <p14:creationId xmlns:p14="http://schemas.microsoft.com/office/powerpoint/2010/main" val="26723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video game screen with a dark background&#10;&#10;Description automatically generated">
            <a:extLst>
              <a:ext uri="{FF2B5EF4-FFF2-40B4-BE49-F238E27FC236}">
                <a16:creationId xmlns:a16="http://schemas.microsoft.com/office/drawing/2014/main" id="{5F85AD90-6181-EAE9-E0E2-CF7A2C22C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6" t="9091" r="2364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43CB7-B6A5-F26D-F024-D30E916C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Research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6E049-1579-4887-11A6-164E39004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791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43CB7-B6A5-F26D-F024-D30E916C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/>
              <a:t>Research</a:t>
            </a:r>
            <a:endParaRPr lang="en-US" sz="4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6E049-1579-4887-11A6-164E39004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dirty="0"/>
              <a:t>Similar Games</a:t>
            </a:r>
          </a:p>
          <a:p>
            <a:r>
              <a:rPr lang="en-US" sz="2200" b="1" dirty="0"/>
              <a:t>Hollow Knight </a:t>
            </a:r>
          </a:p>
          <a:p>
            <a:r>
              <a:rPr lang="en-US" sz="2200" b="1" dirty="0"/>
              <a:t>Ori and the Will of the Wisps </a:t>
            </a:r>
          </a:p>
          <a:p>
            <a:r>
              <a:rPr lang="en-US" sz="2200" b="1" dirty="0"/>
              <a:t>Celeste</a:t>
            </a:r>
          </a:p>
        </p:txBody>
      </p:sp>
    </p:spTree>
    <p:extLst>
      <p:ext uri="{BB962C8B-B14F-4D97-AF65-F5344CB8AC3E}">
        <p14:creationId xmlns:p14="http://schemas.microsoft.com/office/powerpoint/2010/main" val="2875745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CC38-B87C-314E-241F-E03A6F361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4546" y="3483687"/>
            <a:ext cx="4980435" cy="7316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latin typeface="+mj-lt"/>
                <a:ea typeface="+mj-ea"/>
                <a:cs typeface="+mj-cs"/>
              </a:rPr>
              <a:t>Celeste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DFE5CB-1B3A-35C0-65D1-C6B4A8694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88" r="20234" b="2"/>
          <a:stretch/>
        </p:blipFill>
        <p:spPr>
          <a:xfrm>
            <a:off x="4406844" y="-11333"/>
            <a:ext cx="4101288" cy="3418797"/>
          </a:xfrm>
          <a:custGeom>
            <a:avLst/>
            <a:gdLst/>
            <a:ahLst/>
            <a:cxnLst/>
            <a:rect l="l" t="t" r="r" b="b"/>
            <a:pathLst>
              <a:path w="4101288" h="3418797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</p:spPr>
      </p:pic>
      <p:sp>
        <p:nvSpPr>
          <p:cNvPr id="3083" name="Content Placeholder 3082">
            <a:extLst>
              <a:ext uri="{FF2B5EF4-FFF2-40B4-BE49-F238E27FC236}">
                <a16:creationId xmlns:a16="http://schemas.microsoft.com/office/drawing/2014/main" id="{048284B8-7F03-BB07-680E-537B3EB8A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844" y="4366403"/>
            <a:ext cx="6946955" cy="1955371"/>
          </a:xfrm>
        </p:spPr>
        <p:txBody>
          <a:bodyPr>
            <a:normAutofit/>
          </a:bodyPr>
          <a:lstStyle/>
          <a:p>
            <a:r>
              <a:rPr lang="en-US" sz="2000" dirty="0"/>
              <a:t>Platformer</a:t>
            </a:r>
          </a:p>
          <a:p>
            <a:r>
              <a:rPr lang="en-US" sz="2000" dirty="0"/>
              <a:t>Jumping puzzles</a:t>
            </a:r>
          </a:p>
          <a:p>
            <a:r>
              <a:rPr lang="en-US" sz="2000" dirty="0"/>
              <a:t>Story focused</a:t>
            </a:r>
          </a:p>
          <a:p>
            <a:endParaRPr lang="en-US" sz="2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FFBAA08-544B-CA92-EAE1-117333C19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67" r="33065" b="1"/>
          <a:stretch/>
        </p:blipFill>
        <p:spPr>
          <a:xfrm>
            <a:off x="7372" y="303491"/>
            <a:ext cx="4552718" cy="5946218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</p:spPr>
      </p:pic>
      <p:pic>
        <p:nvPicPr>
          <p:cNvPr id="3074" name="Picture 2" descr="Celeste is hard, but its creators are smart about difficulty - Polygon">
            <a:extLst>
              <a:ext uri="{FF2B5EF4-FFF2-40B4-BE49-F238E27FC236}">
                <a16:creationId xmlns:a16="http://schemas.microsoft.com/office/drawing/2014/main" id="{56B0E252-87FF-6FA0-7AD9-E69FD0834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2" r="36636" b="-1"/>
          <a:stretch/>
        </p:blipFill>
        <p:spPr bwMode="auto">
          <a:xfrm>
            <a:off x="8653074" y="-2"/>
            <a:ext cx="3538926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How Celeste: Chapter 9 was inspired by Super Mario World | Shacknews">
            <a:extLst>
              <a:ext uri="{FF2B5EF4-FFF2-40B4-BE49-F238E27FC236}">
                <a16:creationId xmlns:a16="http://schemas.microsoft.com/office/drawing/2014/main" id="{7865B96F-9374-FA6C-A0B2-89060A0457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338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ollow Knight on Steam">
            <a:extLst>
              <a:ext uri="{FF2B5EF4-FFF2-40B4-BE49-F238E27FC236}">
                <a16:creationId xmlns:a16="http://schemas.microsoft.com/office/drawing/2014/main" id="{B4F0977B-9C8D-A958-6EFA-213159C62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9" r="8830"/>
          <a:stretch/>
        </p:blipFill>
        <p:spPr bwMode="auto"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llow Knight – Skritz.com">
            <a:extLst>
              <a:ext uri="{FF2B5EF4-FFF2-40B4-BE49-F238E27FC236}">
                <a16:creationId xmlns:a16="http://schemas.microsoft.com/office/drawing/2014/main" id="{10FF2427-3656-8A67-8025-59B341E53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4" r="14650" b="-1"/>
          <a:stretch/>
        </p:blipFill>
        <p:spPr bwMode="auto"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ollow Knight">
            <a:extLst>
              <a:ext uri="{FF2B5EF4-FFF2-40B4-BE49-F238E27FC236}">
                <a16:creationId xmlns:a16="http://schemas.microsoft.com/office/drawing/2014/main" id="{666C3B6D-3869-12F7-FB64-C84795702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4" r="2646" b="-1"/>
          <a:stretch/>
        </p:blipFill>
        <p:spPr bwMode="auto"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87CC38-B87C-314E-241F-E03A6F361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>
                <a:latin typeface="+mj-lt"/>
                <a:ea typeface="+mj-ea"/>
                <a:cs typeface="+mj-cs"/>
              </a:rPr>
              <a:t>Hollow Knight</a:t>
            </a:r>
          </a:p>
        </p:txBody>
      </p:sp>
      <p:sp>
        <p:nvSpPr>
          <p:cNvPr id="2065" name="Content Placeholder 2064">
            <a:extLst>
              <a:ext uri="{FF2B5EF4-FFF2-40B4-BE49-F238E27FC236}">
                <a16:creationId xmlns:a16="http://schemas.microsoft.com/office/drawing/2014/main" id="{4748C9BA-0CDE-31E3-5E7C-9A85B50E9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44" y="2879230"/>
            <a:ext cx="2807208" cy="2692054"/>
          </a:xfrm>
        </p:spPr>
        <p:txBody>
          <a:bodyPr>
            <a:normAutofit/>
          </a:bodyPr>
          <a:lstStyle/>
          <a:p>
            <a:r>
              <a:rPr lang="en-US" sz="1700" dirty="0"/>
              <a:t>Many Optional Boss Fights</a:t>
            </a:r>
          </a:p>
          <a:p>
            <a:r>
              <a:rPr lang="en-US" sz="1700" dirty="0"/>
              <a:t>Many different types of enemies.</a:t>
            </a:r>
          </a:p>
          <a:p>
            <a:r>
              <a:rPr lang="en-US" sz="1700" dirty="0"/>
              <a:t>Beautiful environment</a:t>
            </a:r>
          </a:p>
          <a:p>
            <a:r>
              <a:rPr lang="en-US" sz="1700" dirty="0"/>
              <a:t>Lighting</a:t>
            </a:r>
          </a:p>
          <a:p>
            <a:r>
              <a:rPr lang="en-US" sz="1700" dirty="0"/>
              <a:t>Fun but challenging combat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2054" name="Picture 6" descr="Hollow Knight' Is One of the Best Games You'll Play This Year | GQ">
            <a:extLst>
              <a:ext uri="{FF2B5EF4-FFF2-40B4-BE49-F238E27FC236}">
                <a16:creationId xmlns:a16="http://schemas.microsoft.com/office/drawing/2014/main" id="{552FC812-CBD2-60B5-183E-4DBFF83121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9"/>
          <a:stretch/>
        </p:blipFill>
        <p:spPr bwMode="auto"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45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6" name="Rectangle 3090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7CC38-B87C-314E-241F-E03A6F361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Ori and the Will </a:t>
            </a:r>
            <a:b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of the Wisps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AEE4F-D8A4-FF53-353D-340A546AF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68" r="8304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15CD8-17B5-5D46-3254-CE232B1E9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87" r="28829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FA8149-C287-8A1B-88D8-449A6AFFD6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60" r="28152" b="2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3093" name="Group 3092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3094" name="Freeform: Shape 3093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5" name="Freeform: Shape 3094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83" name="Content Placeholder 3082">
            <a:extLst>
              <a:ext uri="{FF2B5EF4-FFF2-40B4-BE49-F238E27FC236}">
                <a16:creationId xmlns:a16="http://schemas.microsoft.com/office/drawing/2014/main" id="{048284B8-7F03-BB07-680E-537B3EB8A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766267"/>
            <a:ext cx="5692774" cy="1077411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1">
                    <a:alpha val="80000"/>
                  </a:schemeClr>
                </a:solidFill>
              </a:rPr>
              <a:t>Unique combat (each hit carries a lot of weight)</a:t>
            </a:r>
          </a:p>
          <a:p>
            <a:r>
              <a:rPr lang="en-US" sz="1700" dirty="0">
                <a:solidFill>
                  <a:schemeClr val="bg1">
                    <a:alpha val="80000"/>
                  </a:schemeClr>
                </a:solidFill>
              </a:rPr>
              <a:t>Unique ability upgrades e.g., slingshot for movement, and multiple attack moves </a:t>
            </a:r>
          </a:p>
          <a:p>
            <a:endParaRPr lang="en-US" sz="1700" dirty="0">
              <a:solidFill>
                <a:schemeClr val="bg1">
                  <a:alpha val="80000"/>
                </a:schemeClr>
              </a:solidFill>
            </a:endParaRPr>
          </a:p>
          <a:p>
            <a:endParaRPr lang="en-US" sz="1700" dirty="0">
              <a:solidFill>
                <a:schemeClr val="bg1">
                  <a:alpha val="80000"/>
                </a:schemeClr>
              </a:solidFill>
            </a:endParaRPr>
          </a:p>
          <a:p>
            <a:endParaRPr lang="en-US" sz="1700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AutoShape 4" descr="How Celeste: Chapter 9 was inspired by Super Mario World | Shacknews">
            <a:extLst>
              <a:ext uri="{FF2B5EF4-FFF2-40B4-BE49-F238E27FC236}">
                <a16:creationId xmlns:a16="http://schemas.microsoft.com/office/drawing/2014/main" id="{7865B96F-9374-FA6C-A0B2-89060A0457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091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258</Words>
  <Application>Microsoft Office PowerPoint</Application>
  <PresentationFormat>Widescreen</PresentationFormat>
  <Paragraphs>65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The Crystal Mines</vt:lpstr>
      <vt:lpstr>Introduction</vt:lpstr>
      <vt:lpstr>Research</vt:lpstr>
      <vt:lpstr>Research</vt:lpstr>
      <vt:lpstr>Research</vt:lpstr>
      <vt:lpstr>Research</vt:lpstr>
      <vt:lpstr>Celeste</vt:lpstr>
      <vt:lpstr>Hollow Knight</vt:lpstr>
      <vt:lpstr>Ori and the Will  of the Wisps</vt:lpstr>
      <vt:lpstr>Technologies</vt:lpstr>
      <vt:lpstr>Functionality / Requirements</vt:lpstr>
      <vt:lpstr>Survey </vt:lpstr>
      <vt:lpstr>PowerPoint Presentation</vt:lpstr>
      <vt:lpstr>Design</vt:lpstr>
      <vt:lpstr>Design</vt:lpstr>
      <vt:lpstr>Design</vt:lpstr>
      <vt:lpstr>Feature Testing</vt:lpstr>
      <vt:lpstr>Usability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Crystal Mines</dc:title>
  <dc:creator>Joshua Seymour (Student)</dc:creator>
  <cp:lastModifiedBy>Joshua Seymour (Student)</cp:lastModifiedBy>
  <cp:revision>16</cp:revision>
  <dcterms:created xsi:type="dcterms:W3CDTF">2023-09-03T19:52:33Z</dcterms:created>
  <dcterms:modified xsi:type="dcterms:W3CDTF">2023-09-04T12:44:46Z</dcterms:modified>
</cp:coreProperties>
</file>